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 varScale="1">
        <p:scale>
          <a:sx n="65" d="100"/>
          <a:sy n="65" d="100"/>
        </p:scale>
        <p:origin x="9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15DC5-8C54-4C66-B7E8-F96DB9F39700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3768D-B700-46EC-BDAA-9023240F4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198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1636-235B-495C-809D-2540CA495ACF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16AF-6897-41E6-A962-708DC6B91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845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1636-235B-495C-809D-2540CA495ACF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16AF-6897-41E6-A962-708DC6B91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96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1636-235B-495C-809D-2540CA495ACF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16AF-6897-41E6-A962-708DC6B91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29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1636-235B-495C-809D-2540CA495ACF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16AF-6897-41E6-A962-708DC6B91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7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1636-235B-495C-809D-2540CA495ACF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16AF-6897-41E6-A962-708DC6B91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99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1636-235B-495C-809D-2540CA495ACF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16AF-6897-41E6-A962-708DC6B91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09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1636-235B-495C-809D-2540CA495ACF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16AF-6897-41E6-A962-708DC6B91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404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1636-235B-495C-809D-2540CA495ACF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16AF-6897-41E6-A962-708DC6B91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079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1636-235B-495C-809D-2540CA495ACF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16AF-6897-41E6-A962-708DC6B91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98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1636-235B-495C-809D-2540CA495ACF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16AF-6897-41E6-A962-708DC6B91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56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1636-235B-495C-809D-2540CA495ACF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16AF-6897-41E6-A962-708DC6B91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45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41636-235B-495C-809D-2540CA495ACF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916AF-6897-41E6-A962-708DC6B91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09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0" y="2819710"/>
            <a:ext cx="4065023" cy="39397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9" y="0"/>
            <a:ext cx="4259364" cy="272119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451401" y="365125"/>
            <a:ext cx="6902399" cy="3248230"/>
          </a:xfrm>
        </p:spPr>
        <p:txBody>
          <a:bodyPr>
            <a:normAutofit/>
          </a:bodyPr>
          <a:lstStyle/>
          <a:p>
            <a:pPr algn="ctr"/>
            <a:r>
              <a:rPr lang="ru-RU" sz="6800" dirty="0" smtClean="0">
                <a:solidFill>
                  <a:srgbClr val="C00000"/>
                </a:solidFill>
                <a:latin typeface="DynarShadow" pitchFamily="2" charset="0"/>
              </a:rPr>
              <a:t>Проект</a:t>
            </a:r>
            <a:br>
              <a:rPr lang="ru-RU" sz="6800" dirty="0" smtClean="0">
                <a:solidFill>
                  <a:srgbClr val="C00000"/>
                </a:solidFill>
                <a:latin typeface="DynarShadow" pitchFamily="2" charset="0"/>
              </a:rPr>
            </a:br>
            <a:r>
              <a:rPr lang="ru-RU" sz="6800" dirty="0" smtClean="0">
                <a:solidFill>
                  <a:srgbClr val="C00000"/>
                </a:solidFill>
                <a:latin typeface="DynarShadow" pitchFamily="2" charset="0"/>
              </a:rPr>
              <a:t>«Родной город»</a:t>
            </a:r>
            <a:br>
              <a:rPr lang="ru-RU" sz="6800" dirty="0" smtClean="0">
                <a:solidFill>
                  <a:srgbClr val="C00000"/>
                </a:solidFill>
                <a:latin typeface="DynarShadow" pitchFamily="2" charset="0"/>
              </a:rPr>
            </a:br>
            <a:endParaRPr lang="ru-RU" sz="6800" dirty="0">
              <a:solidFill>
                <a:srgbClr val="C00000"/>
              </a:solidFill>
              <a:latin typeface="DynarShadow" pitchFamily="2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645744" y="1825625"/>
            <a:ext cx="6804074" cy="482075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подготовила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в</a:t>
            </a: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оспитатель МБДОУ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«Детский сад №112»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Галкина Юлия Витальевна</a:t>
            </a: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</a:t>
            </a:r>
            <a:r>
              <a:rPr lang="ru-RU" sz="3200" b="1" dirty="0" smtClean="0">
                <a:latin typeface="Comic Sans MS" panose="030F0702030302020204" pitchFamily="66" charset="0"/>
              </a:rPr>
              <a:t> </a:t>
            </a:r>
            <a:r>
              <a:rPr lang="ru-RU" dirty="0" smtClean="0"/>
              <a:t>                                                                                                      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74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846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2412" y="132736"/>
            <a:ext cx="8271387" cy="845474"/>
          </a:xfrm>
        </p:spPr>
        <p:txBody>
          <a:bodyPr>
            <a:normAutofit/>
          </a:bodyPr>
          <a:lstStyle/>
          <a:p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Курск в настоящее время</a:t>
            </a:r>
            <a:endParaRPr lang="ru-RU" sz="4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246" y="978209"/>
            <a:ext cx="3839497" cy="27012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36" y="1294213"/>
            <a:ext cx="8084305" cy="524778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3" y="3554905"/>
            <a:ext cx="4193459" cy="314509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257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4052" y="1"/>
            <a:ext cx="9539748" cy="1072595"/>
          </a:xfrm>
        </p:spPr>
        <p:txBody>
          <a:bodyPr>
            <a:noAutofit/>
          </a:bodyPr>
          <a:lstStyle/>
          <a:p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Достопримечательности Курска</a:t>
            </a:r>
            <a:endParaRPr lang="ru-RU" sz="4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57" y="943897"/>
            <a:ext cx="6445397" cy="36281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В городе есть много достопримечательностей. Это красивейший Знаменский собор. На его территории сейчас находится краеведческий музей. 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Комплекс "Триумфальная арка" в Курске был возведен в 2000 году в честь победы в сражении на Курской дуге, произошедшем в 1943 году. Комплекс находится на аллее на проспекте Победы. </a:t>
            </a:r>
            <a:endParaRPr lang="ru-RU" sz="20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Современный Курский государственный цирк после реконструкции из-за пожара.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18" y="4365523"/>
            <a:ext cx="5781110" cy="23379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68" y="3357430"/>
            <a:ext cx="4461389" cy="334604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7" y="943897"/>
            <a:ext cx="4278561" cy="284123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62125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056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334" y="405580"/>
            <a:ext cx="9843115" cy="9217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</a:t>
            </a:r>
            <a:b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5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 </a:t>
            </a:r>
            <a:r>
              <a:rPr lang="ru-RU" sz="5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что </a:t>
            </a:r>
            <a:r>
              <a:rPr lang="ru-RU" sz="5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мы любим </a:t>
            </a:r>
            <a:r>
              <a:rPr lang="ru-RU" sz="5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свой город</a:t>
            </a:r>
            <a:br>
              <a:rPr lang="ru-RU" sz="5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5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034981" y="1017639"/>
            <a:ext cx="4911213" cy="5072011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Наш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город – один из самых лучших в мире, и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мы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его очень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любим!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Е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го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улицы и проспекты, его парки и скверы, самые лучшие в мире памятники. </a:t>
            </a:r>
          </a:p>
          <a:p>
            <a:pPr algn="just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bright="1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3" y="811161"/>
            <a:ext cx="6004232" cy="33773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55" y="3031829"/>
            <a:ext cx="6725265" cy="378296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5" y="4413379"/>
            <a:ext cx="4350774" cy="244731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2264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03239"/>
            <a:ext cx="10515600" cy="825910"/>
          </a:xfrm>
        </p:spPr>
        <p:txBody>
          <a:bodyPr>
            <a:normAutofit/>
          </a:bodyPr>
          <a:lstStyle/>
          <a:p>
            <a:pPr algn="ctr"/>
            <a:r>
              <a:rPr lang="ru-RU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 что </a:t>
            </a: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мы любим </a:t>
            </a:r>
            <a:r>
              <a:rPr lang="ru-RU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свой город</a:t>
            </a:r>
            <a:endParaRPr lang="ru-RU" sz="4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32838" y="929149"/>
            <a:ext cx="3657601" cy="5160501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Мы хотим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чтобы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наш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город стал еще лучше, красивее и чище! Чтобы в нем жили только добрые и хорошие люди!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44" y="929149"/>
            <a:ext cx="4324309" cy="324323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13" y="884903"/>
            <a:ext cx="3506429" cy="46752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267" y="2495087"/>
            <a:ext cx="3014741" cy="4019654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69" y="4337772"/>
            <a:ext cx="3259650" cy="24447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566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24465"/>
            <a:ext cx="10515600" cy="752167"/>
          </a:xfrm>
        </p:spPr>
        <p:txBody>
          <a:bodyPr>
            <a:normAutofit/>
          </a:bodyPr>
          <a:lstStyle/>
          <a:p>
            <a:pPr algn="ctr"/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Заключение</a:t>
            </a:r>
            <a:endParaRPr lang="ru-RU" sz="4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45045" y="1238866"/>
            <a:ext cx="5442155" cy="352486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Roboto"/>
              </a:rPr>
              <a:t> 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 ходе выполнения проекта повысился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познавательный интерес к своему городу, к его истории.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Мы с воспитанниками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убедились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 том, насколько актуальна тема изучения родного города.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  Проект заинтересовал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детей и взрослых, сплотил родителей и детей в воспитании будущих граждан своего города и страны.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1733" y="1272509"/>
            <a:ext cx="4704735" cy="26464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0" y="4005685"/>
            <a:ext cx="3655603" cy="27417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4571" y="2164328"/>
            <a:ext cx="4601500" cy="258834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48" y="4848724"/>
            <a:ext cx="4474702" cy="182105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144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12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221226"/>
            <a:ext cx="11232331" cy="958645"/>
          </a:xfrm>
        </p:spPr>
        <p:txBody>
          <a:bodyPr>
            <a:normAutofit/>
          </a:bodyPr>
          <a:lstStyle/>
          <a:p>
            <a:pPr algn="ctr"/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Список литературы</a:t>
            </a:r>
            <a:endParaRPr lang="ru-RU" sz="4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99005" y="1401098"/>
            <a:ext cx="5073445" cy="5456901"/>
          </a:xfrm>
        </p:spPr>
        <p:txBody>
          <a:bodyPr>
            <a:normAutofit lnSpcReduction="10000"/>
          </a:bodyPr>
          <a:lstStyle/>
          <a:p>
            <a:pPr marL="457200" lvl="0" indent="-457200">
              <a:buAutoNum type="arabicPeriod"/>
            </a:pP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А.И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Раздорский, ПАМЯТНЫЕ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КНИЖКИ КУРСКОЙ ГУБЕРНИИ (Историко-библиографический 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обзор);</a:t>
            </a:r>
          </a:p>
          <a:p>
            <a:pPr marL="457200" lvl="0" indent="-457200">
              <a:buAutoNum type="arabicPeriod"/>
            </a:pP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А. Д. Балашов,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Путешествие в Соловьиную Страну. Фотоснимки автора. - Курск: Курская торгово-промышленная палата, 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2006;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"ГОРДОСТЬ ЗЕМЛИ КУРСКОЙ" Сборник под ред. М. </a:t>
            </a:r>
            <a:r>
              <a:rPr lang="ru-RU" sz="2000">
                <a:solidFill>
                  <a:srgbClr val="C00000"/>
                </a:solidFill>
                <a:latin typeface="Comic Sans MS" panose="030F0702030302020204" pitchFamily="66" charset="0"/>
              </a:rPr>
              <a:t>Шехирева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, изд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КЦНТИ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, 1991 год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;</a:t>
            </a:r>
          </a:p>
          <a:p>
            <a:pPr marL="457200" lvl="0" indent="-457200">
              <a:buAutoNum type="arabicPeriod"/>
            </a:pP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Т.А. Грива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Заветные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уголки Отчизны. Книга о путешествиях по России и Курскому 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краю. Пресс-Факт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2011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;</a:t>
            </a:r>
          </a:p>
          <a:p>
            <a:pPr marL="457200" lvl="0" indent="-457200">
              <a:buAutoNum type="arabicPeriod"/>
            </a:pP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В. Л. 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Богданов, Курской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области - 75. События. 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Факты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Люди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Курская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городская типография, 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2009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;</a:t>
            </a:r>
          </a:p>
          <a:p>
            <a:pPr marL="457200" lvl="0" indent="-457200">
              <a:buAutoNum type="arabicPeriod"/>
            </a:pP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Интернет-ресурсы по теме.</a:t>
            </a:r>
          </a:p>
          <a:p>
            <a:pPr marL="457200" lvl="0" indent="-457200">
              <a:buAutoNum type="arabicPeriod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7" y="162231"/>
            <a:ext cx="5401803" cy="6636773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06583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226"/>
            <a:ext cx="12192000" cy="7374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2" y="232221"/>
            <a:ext cx="6445045" cy="439752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02" y="4144294"/>
            <a:ext cx="5708105" cy="286118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8503" y="365125"/>
            <a:ext cx="4525296" cy="858991"/>
          </a:xfrm>
        </p:spPr>
        <p:txBody>
          <a:bodyPr>
            <a:normAutofit/>
          </a:bodyPr>
          <a:lstStyle/>
          <a:p>
            <a:r>
              <a:rPr lang="ru-RU" sz="4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План проекта:</a:t>
            </a:r>
            <a:endParaRPr lang="ru-RU" sz="4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07277" y="1224116"/>
            <a:ext cx="5383162" cy="5427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1.Введение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1.1 Актуальность проекта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1.2 Цели и задачи проекта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1.3 Методы и объект исследования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2. Основная часть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2.1 Расположение на карте страны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2.2 История и символы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2.3 Курск в прошлом и в настоящем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2.4 Достопримечательности города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2.5 За что </a:t>
            </a: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мы любим</a:t>
            </a: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свой город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3. Заключение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4. Список литературы</a:t>
            </a:r>
            <a:endParaRPr lang="ru-RU" sz="2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1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3" y="535706"/>
            <a:ext cx="3955162" cy="296637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3006" y="365126"/>
            <a:ext cx="6840794" cy="962230"/>
          </a:xfrm>
        </p:spPr>
        <p:txBody>
          <a:bodyPr>
            <a:normAutofit/>
          </a:bodyPr>
          <a:lstStyle/>
          <a:p>
            <a:pPr algn="ctr"/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Актуальность проекта</a:t>
            </a:r>
            <a:endParaRPr lang="ru-RU" sz="4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1277" y="1076632"/>
            <a:ext cx="7506929" cy="578136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               У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каждого счастливого человека есть свой любимый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город. Чаще всего любимым городом является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то место, где человек родился или провел много времени, где промчалось детство человека, ведь именно с детством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у большинства людей возникают самые добрые воспоминания. Сколько бы ни было лет человеку, он всегда помнит какие-то моменты из своего детства, а вместе с ними и места, где они происходили, то есть в любимом городе. Причем этому городу вовсе не обязательно быть столицей или городом-миллионером. Он может быть тихим, заброшенным городком и в то же время являться самым любимым городом, так как с ним связано много приятных впечатлений. У каждого любовь к городу проявляется по-разному. Например, поэты сочиняют стихотворения о любимом городе, композиторы пишут музыку, художники рисунок картины, тем самым прославляя город и увековечивая память о нем на многие годы.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Этот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проект посвящается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моему любимому городу Курску – городу воинской славы! . 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sz="18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3" y="3679965"/>
            <a:ext cx="3787042" cy="284028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411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374" y="147485"/>
            <a:ext cx="10203426" cy="1017637"/>
          </a:xfrm>
        </p:spPr>
        <p:txBody>
          <a:bodyPr>
            <a:normAutofit/>
          </a:bodyPr>
          <a:lstStyle/>
          <a:p>
            <a:pPr algn="ctr"/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Цели и задачи проекта</a:t>
            </a:r>
            <a:endParaRPr lang="ru-RU" sz="4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458" y="929148"/>
            <a:ext cx="11503742" cy="570762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Цели:</a:t>
            </a:r>
            <a:endParaRPr lang="ru-RU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0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Найти 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информацию о истории родного 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города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, достопримечательностях и памятных местах;</a:t>
            </a:r>
            <a:endParaRPr lang="ru-RU" sz="2000" b="1" i="0" dirty="0" smtClean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  <a:p>
            <a:pPr algn="just">
              <a:lnSpc>
                <a:spcPct val="100000"/>
              </a:lnSpc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Расширить собственный кругозор и кругозор </a:t>
            </a:r>
            <a:r>
              <a:rPr lang="ru-RU" sz="20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своих воспитанников;</a:t>
            </a:r>
            <a:endParaRPr lang="ru-RU" sz="2000" b="1" i="0" dirty="0" smtClean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  <a:p>
            <a:pPr algn="just">
              <a:lnSpc>
                <a:spcPct val="10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Поговорить с воспитанниками о том, за что они любят свой город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;</a:t>
            </a:r>
            <a:endParaRPr lang="ru-RU" sz="20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00000"/>
              </a:lnSpc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Повысить интерес 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воспитанников</a:t>
            </a:r>
            <a:r>
              <a:rPr lang="ru-RU" sz="20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0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к истории родного города.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32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Задачи:</a:t>
            </a:r>
          </a:p>
          <a:p>
            <a:pPr algn="just">
              <a:lnSpc>
                <a:spcPct val="100000"/>
              </a:lnSpc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Сбор и обработка информации по теме;</a:t>
            </a:r>
          </a:p>
          <a:p>
            <a:pPr algn="just">
              <a:lnSpc>
                <a:spcPct val="10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Побор фотографий и иллюстраций по плану проекта</a:t>
            </a:r>
            <a:r>
              <a:rPr lang="ru-RU" sz="20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;</a:t>
            </a:r>
          </a:p>
          <a:p>
            <a:pPr algn="just">
              <a:lnSpc>
                <a:spcPct val="10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Изучение литературы по истории родного края и интернет-источников</a:t>
            </a:r>
            <a:r>
              <a:rPr lang="ru-RU" sz="20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;</a:t>
            </a:r>
          </a:p>
          <a:p>
            <a:pPr algn="just">
              <a:lnSpc>
                <a:spcPct val="10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Оформление проекта в виде 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презентации</a:t>
            </a:r>
            <a:r>
              <a:rPr lang="ru-RU" sz="20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.</a:t>
            </a:r>
            <a:endParaRPr lang="ru-RU" sz="2000" b="1" i="0" dirty="0" smtClean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279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1883"/>
          </a:xfrm>
        </p:spPr>
        <p:txBody>
          <a:bodyPr>
            <a:normAutofit/>
          </a:bodyPr>
          <a:lstStyle/>
          <a:p>
            <a:pPr algn="ctr"/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Методы и объект исследования</a:t>
            </a:r>
            <a:endParaRPr lang="ru-RU" sz="4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35330" y="1061884"/>
            <a:ext cx="5825612" cy="4630994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Методы исследования:</a:t>
            </a:r>
            <a:endParaRPr lang="ru-RU" sz="3200" b="1" i="0" dirty="0" smtClean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Изучение литературы по истории города Курска;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Просмотр необходимых видеоматериалов в сети интернет;</a:t>
            </a:r>
          </a:p>
          <a:p>
            <a:pPr>
              <a:lnSpc>
                <a:spcPct val="80000"/>
              </a:lnSpc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Подбор интересных фото с изображением родного города.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32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Объектом исследования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в данном проекте выступают история и </a:t>
            </a:r>
            <a:r>
              <a:rPr lang="ru-RU" sz="20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традиции </a:t>
            </a:r>
            <a:r>
              <a:rPr lang="ru-RU" sz="2000" b="1" i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родного города – Курска.</a:t>
            </a:r>
            <a:endParaRPr lang="ru-RU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04" y="4444967"/>
            <a:ext cx="8153398" cy="24868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4" y="782059"/>
            <a:ext cx="5914102" cy="394273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7196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36" y="3154259"/>
            <a:ext cx="5886431" cy="34106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7" y="3154259"/>
            <a:ext cx="5407888" cy="3305535"/>
          </a:xfr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8275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5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Расположение города на карте </a:t>
            </a:r>
            <a:br>
              <a:rPr lang="ru-RU" sz="5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Границы нашей Курской области похожи на рыбу. Курск находится в центре области.</a:t>
            </a:r>
            <a:b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375" y="309716"/>
            <a:ext cx="6067315" cy="6548284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0000"/>
              </a:lnSpc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История и символы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Флаг и герб </a:t>
            </a:r>
            <a:r>
              <a:rPr lang="ru-RU" sz="2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К</a:t>
            </a:r>
            <a:r>
              <a:rPr lang="ru-RU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урска голубые, с синей диагональной полосой, на которой изображены три летящие куропатки. Город был основан в 1032 году и уже тогда был крупным торговым центром. Долгое время он был столицей княжества, а позднее играл важную оборонительную роль, защищая границы.</a:t>
            </a:r>
            <a:r>
              <a:rPr lang="ru-RU" sz="2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Город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Курск находится на Средне-русской возвышенности, на берегах реки Сейм и ее 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притока Тускарь. Название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город получил по своему расположению при впадении в реку Тускарь ручья Кур. 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Ручей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был назван так исходя из древнерусского слова «курья», обозначавшего речной залив, узкий проток реки, заводь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 Так город был назван Курском.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" y="-24556"/>
            <a:ext cx="5859603" cy="4793225"/>
          </a:xfr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6" y="4744113"/>
            <a:ext cx="5670896" cy="21138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7413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8670" y="117988"/>
            <a:ext cx="8345129" cy="899652"/>
          </a:xfrm>
        </p:spPr>
        <p:txBody>
          <a:bodyPr>
            <a:normAutofit/>
          </a:bodyPr>
          <a:lstStyle/>
          <a:p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Курск в прошлом</a:t>
            </a:r>
            <a:endParaRPr lang="ru-RU" sz="4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0751" y="840658"/>
            <a:ext cx="6442204" cy="533630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</a:t>
            </a:r>
            <a:r>
              <a:rPr lang="ru-RU" sz="2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Курск </a:t>
            </a:r>
            <a:r>
              <a:rPr lang="ru-RU" sz="2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является одним из старейших городов </a:t>
            </a:r>
            <a:r>
              <a:rPr lang="ru-RU" sz="2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России. Археологические исследования </a:t>
            </a:r>
            <a:r>
              <a:rPr lang="ru-RU" sz="2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показывают, что на месте нынешнего Знаменского монастыря Курска существовал крупный населённый </a:t>
            </a:r>
            <a:r>
              <a:rPr lang="ru-RU" sz="2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пункт. Знаменский монастырь, стоящий на высоком берегу реки Тускарь, был сердцем древнего города.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От </a:t>
            </a:r>
            <a:r>
              <a:rPr lang="ru-RU" sz="2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Красной площади начинается </a:t>
            </a:r>
            <a:r>
              <a:rPr lang="ru-RU" sz="2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главная </a:t>
            </a:r>
            <a:r>
              <a:rPr lang="ru-RU" sz="2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магистраль Курска, которая прежде носила название Московской </a:t>
            </a:r>
            <a:r>
              <a:rPr lang="ru-RU" sz="2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улицы.</a:t>
            </a:r>
            <a:endParaRPr lang="ru-RU" sz="2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0" y="4121172"/>
            <a:ext cx="4016994" cy="25534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9" y="994514"/>
            <a:ext cx="4687316" cy="294330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376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20876"/>
          </a:xfrm>
        </p:spPr>
        <p:txBody>
          <a:bodyPr/>
          <a:lstStyle/>
          <a:p>
            <a:pPr algn="ctr"/>
            <a:r>
              <a:rPr lang="ru-RU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Курск в прошлом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60135" y="983462"/>
            <a:ext cx="3854184" cy="290754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112" y="1075072"/>
            <a:ext cx="3640095" cy="235392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06" y="1075072"/>
            <a:ext cx="4102510" cy="272432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3" y="4108898"/>
            <a:ext cx="5424017" cy="253120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17" y="4089588"/>
            <a:ext cx="3901440" cy="25222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6806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525</Words>
  <Application>Microsoft Office PowerPoint</Application>
  <PresentationFormat>Широкоэкранный</PresentationFormat>
  <Paragraphs>66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DynarShadow</vt:lpstr>
      <vt:lpstr>Roboto</vt:lpstr>
      <vt:lpstr>Тема Office</vt:lpstr>
      <vt:lpstr>Проект «Родной город» </vt:lpstr>
      <vt:lpstr>План проекта:</vt:lpstr>
      <vt:lpstr>Актуальность проекта</vt:lpstr>
      <vt:lpstr>Цели и задачи проекта</vt:lpstr>
      <vt:lpstr>Методы и объект исследования</vt:lpstr>
      <vt:lpstr>Расположение города на карте  Границы нашей Курской области похожи на рыбу. Курск находится в центре области. </vt:lpstr>
      <vt:lpstr>История и символы  Флаг и герб Курска голубые, с синей диагональной полосой, на которой изображены три летящие куропатки. Город был основан в 1032 году и уже тогда был крупным торговым центром. Долгое время он был столицей княжества, а позднее играл важную оборонительную роль, защищая границы. Город Курск находится на Средне-русской возвышенности, на берегах реки Сейм и ее притока Тускарь. Название город получил по своему расположению при впадении в реку Тускарь ручья Кур. Ручей был назван так исходя из древнерусского слова «курья», обозначавшего речной залив, узкий проток реки, заводь. Так город был назван Курском.</vt:lpstr>
      <vt:lpstr>Курск в прошлом</vt:lpstr>
      <vt:lpstr>Курск в прошлом</vt:lpstr>
      <vt:lpstr>Курск в настоящее время</vt:lpstr>
      <vt:lpstr>Достопримечательности Курска</vt:lpstr>
      <vt:lpstr>                        За что мы любим свой город </vt:lpstr>
      <vt:lpstr>За что мы любим свой город</vt:lpstr>
      <vt:lpstr>Заключение</vt:lpstr>
      <vt:lpstr>                     Список литературы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«Родной город» </dc:title>
  <dc:creator>галкин Сергей</dc:creator>
  <cp:lastModifiedBy>галкин Сергей</cp:lastModifiedBy>
  <cp:revision>53</cp:revision>
  <dcterms:created xsi:type="dcterms:W3CDTF">2021-09-05T11:13:57Z</dcterms:created>
  <dcterms:modified xsi:type="dcterms:W3CDTF">2023-01-29T14:48:45Z</dcterms:modified>
</cp:coreProperties>
</file>